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973BA57F-7118-47B6-8AF5-6102BFCF3554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52" autoAdjust="0"/>
  </p:normalViewPr>
  <p:slideViewPr>
    <p:cSldViewPr snapToGrid="0" snapToObjects="1">
      <p:cViewPr varScale="1">
        <p:scale>
          <a:sx n="17" d="100"/>
          <a:sy n="17" d="100"/>
        </p:scale>
        <p:origin x="31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D7213-BD73-421B-8676-F80C94DD0BF0}" type="datetimeFigureOut">
              <a:rPr lang="es-ES" smtClean="0"/>
              <a:t>16/09/2026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9E362-61DE-4648-BD59-7D985E9A1F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6119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39E362-61DE-4648-BD59-7D985E9A1FF9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6461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30275999" cy="4320000"/>
          </a:xfrm>
          <a:prstGeom prst="rect">
            <a:avLst/>
          </a:prstGeom>
          <a:solidFill>
            <a:srgbClr val="184D6B"/>
          </a:solidFill>
          <a:ln>
            <a:solidFill>
              <a:srgbClr val="184D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284300" y="1207732"/>
            <a:ext cx="2209329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FFFFFF"/>
                </a:solidFill>
              </a:defRPr>
            </a:pPr>
            <a:r>
              <a:rPr sz="8800" dirty="0"/>
              <a:t>I </a:t>
            </a:r>
            <a:r>
              <a:rPr lang="es-ES" sz="8800" noProof="0" dirty="0"/>
              <a:t>Jornadas de Investigación en Salud de Huelva</a:t>
            </a:r>
            <a:endParaRPr sz="8800" dirty="0"/>
          </a:p>
        </p:txBody>
      </p:sp>
      <p:sp>
        <p:nvSpPr>
          <p:cNvPr id="4" name="TextBox 3"/>
          <p:cNvSpPr txBox="1"/>
          <p:nvPr/>
        </p:nvSpPr>
        <p:spPr>
          <a:xfrm>
            <a:off x="8000493" y="4951839"/>
            <a:ext cx="14274229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400" b="1">
                <a:solidFill>
                  <a:srgbClr val="184D6B"/>
                </a:solidFill>
              </a:defRPr>
            </a:pPr>
            <a:r>
              <a:rPr sz="6000" dirty="0"/>
              <a:t>TÍTULO DEL </a:t>
            </a:r>
            <a:r>
              <a:rPr lang="es-ES" sz="6000" dirty="0"/>
              <a:t>PROTOCOLO</a:t>
            </a:r>
            <a:r>
              <a:rPr sz="6000" dirty="0"/>
              <a:t> DE INVESTIGACIÓN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12507" y="5967502"/>
            <a:ext cx="2754724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dirty="0" err="1">
                <a:solidFill>
                  <a:schemeClr val="accent5">
                    <a:lumMod val="50000"/>
                  </a:schemeClr>
                </a:solidFill>
              </a:rPr>
              <a:t>Autores</a:t>
            </a:r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Centro de </a:t>
            </a:r>
            <a:r>
              <a:rPr sz="2800" dirty="0" err="1">
                <a:solidFill>
                  <a:schemeClr val="accent5">
                    <a:lumMod val="50000"/>
                  </a:schemeClr>
                </a:solidFill>
              </a:rPr>
              <a:t>trabajo</a:t>
            </a:r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Nº </a:t>
            </a:r>
            <a:r>
              <a:rPr sz="2800" dirty="0" err="1">
                <a:solidFill>
                  <a:schemeClr val="accent5">
                    <a:lumMod val="50000"/>
                  </a:schemeClr>
                </a:solidFill>
              </a:rPr>
              <a:t>referencia</a:t>
            </a:r>
            <a:r>
              <a:rPr sz="2800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60278" y="10993777"/>
            <a:ext cx="28859720" cy="3250839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4000" b="1" dirty="0">
                <a:solidFill>
                  <a:schemeClr val="accent5">
                    <a:lumMod val="50000"/>
                  </a:schemeClr>
                </a:solidFill>
              </a:rPr>
              <a:t>OBJETIVOS</a:t>
            </a:r>
            <a:endParaRPr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60278" y="14591167"/>
            <a:ext cx="28859721" cy="8221212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4000" b="1" dirty="0">
                <a:solidFill>
                  <a:schemeClr val="accent5">
                    <a:lumMod val="50000"/>
                  </a:schemeClr>
                </a:solidFill>
              </a:rPr>
              <a:t>MATERIAL Y MÉTODOS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60279" y="8072498"/>
            <a:ext cx="28859721" cy="2500208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defRPr sz="2400" b="1">
                <a:solidFill>
                  <a:srgbClr val="184D6B"/>
                </a:solidFill>
              </a:defRPr>
            </a:pPr>
            <a:r>
              <a:rPr lang="es-ES" sz="4000" dirty="0">
                <a:solidFill>
                  <a:schemeClr val="accent5">
                    <a:lumMod val="50000"/>
                  </a:schemeClr>
                </a:solidFill>
              </a:rPr>
              <a:t>ANTECEDENTES</a:t>
            </a:r>
          </a:p>
          <a:p>
            <a:pPr algn="ctr">
              <a:defRPr sz="2400" b="1">
                <a:solidFill>
                  <a:srgbClr val="184D6B"/>
                </a:solidFill>
              </a:defRPr>
            </a:pPr>
            <a:endParaRPr lang="es-ES" dirty="0"/>
          </a:p>
        </p:txBody>
      </p:sp>
      <p:sp>
        <p:nvSpPr>
          <p:cNvPr id="11" name="Rounded Rectangle 10"/>
          <p:cNvSpPr/>
          <p:nvPr/>
        </p:nvSpPr>
        <p:spPr>
          <a:xfrm>
            <a:off x="698503" y="23297757"/>
            <a:ext cx="28775250" cy="6373063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4000" b="1" dirty="0">
                <a:solidFill>
                  <a:schemeClr val="accent5">
                    <a:lumMod val="50000"/>
                  </a:schemeClr>
                </a:solidFill>
              </a:rPr>
              <a:t>RESULTADOS ESPERADOS</a:t>
            </a:r>
            <a:endParaRPr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D1CCE35-6871-E8A6-74B3-C7651B553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79" y="268267"/>
            <a:ext cx="2832343" cy="3196500"/>
          </a:xfrm>
          <a:prstGeom prst="rect">
            <a:avLst/>
          </a:prstGeom>
        </p:spPr>
      </p:pic>
      <p:sp>
        <p:nvSpPr>
          <p:cNvPr id="20" name="Text 18">
            <a:extLst>
              <a:ext uri="{FF2B5EF4-FFF2-40B4-BE49-F238E27FC236}">
                <a16:creationId xmlns:a16="http://schemas.microsoft.com/office/drawing/2014/main" id="{15B71A5B-1B21-ED0C-3BD7-A4DD232283CA}"/>
              </a:ext>
            </a:extLst>
          </p:cNvPr>
          <p:cNvSpPr txBox="1"/>
          <p:nvPr/>
        </p:nvSpPr>
        <p:spPr>
          <a:xfrm>
            <a:off x="4284299" y="3084394"/>
            <a:ext cx="3181023" cy="40290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 DE OCTUBRE DE 2026</a:t>
            </a:r>
            <a:endParaRPr lang="en-US" sz="2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F3E9F911-7BD1-E59F-2686-8A4987CCADA2}"/>
              </a:ext>
            </a:extLst>
          </p:cNvPr>
          <p:cNvCxnSpPr>
            <a:cxnSpLocks/>
          </p:cNvCxnSpPr>
          <p:nvPr/>
        </p:nvCxnSpPr>
        <p:spPr>
          <a:xfrm>
            <a:off x="4152900" y="666750"/>
            <a:ext cx="0" cy="2794699"/>
          </a:xfrm>
          <a:prstGeom prst="line">
            <a:avLst/>
          </a:prstGeom>
          <a:ln w="571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6" name="Imagen 25">
            <a:extLst>
              <a:ext uri="{FF2B5EF4-FFF2-40B4-BE49-F238E27FC236}">
                <a16:creationId xmlns:a16="http://schemas.microsoft.com/office/drawing/2014/main" id="{24039B97-9F07-A9E0-8378-7DCD82A60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 trans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282" t="13116" r="-186" b="33813"/>
          <a:stretch>
            <a:fillRect/>
          </a:stretch>
        </p:blipFill>
        <p:spPr>
          <a:xfrm>
            <a:off x="26508997" y="632023"/>
            <a:ext cx="3514797" cy="3196500"/>
          </a:xfrm>
          <a:prstGeom prst="round2DiagRect">
            <a:avLst>
              <a:gd name="adj1" fmla="val 16667"/>
              <a:gd name="adj2" fmla="val 45211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  <a:softEdge rad="31750"/>
          </a:effectLst>
        </p:spPr>
      </p:pic>
      <p:sp>
        <p:nvSpPr>
          <p:cNvPr id="29" name="Text 22">
            <a:extLst>
              <a:ext uri="{FF2B5EF4-FFF2-40B4-BE49-F238E27FC236}">
                <a16:creationId xmlns:a16="http://schemas.microsoft.com/office/drawing/2014/main" id="{D80C180A-16EB-284A-A728-8CDC9F2A9AD9}"/>
              </a:ext>
            </a:extLst>
          </p:cNvPr>
          <p:cNvSpPr txBox="1"/>
          <p:nvPr/>
        </p:nvSpPr>
        <p:spPr>
          <a:xfrm>
            <a:off x="614032" y="40701145"/>
            <a:ext cx="10338218" cy="21771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400" b="1" dirty="0">
                <a:solidFill>
                  <a:srgbClr val="64748B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CON LA COLABORACIÓN DE:</a:t>
            </a:r>
            <a:endParaRPr lang="en-US" sz="4400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59F61D3-8EA5-21F6-BD4B-200E3548A414}"/>
              </a:ext>
            </a:extLst>
          </p:cNvPr>
          <p:cNvSpPr txBox="1"/>
          <p:nvPr/>
        </p:nvSpPr>
        <p:spPr>
          <a:xfrm>
            <a:off x="4857750" y="8401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7" name="Rounded Rectangle 7">
            <a:extLst>
              <a:ext uri="{FF2B5EF4-FFF2-40B4-BE49-F238E27FC236}">
                <a16:creationId xmlns:a16="http://schemas.microsoft.com/office/drawing/2014/main" id="{DEAC7A65-099F-58B7-4616-2E57588FF984}"/>
              </a:ext>
            </a:extLst>
          </p:cNvPr>
          <p:cNvSpPr/>
          <p:nvPr/>
        </p:nvSpPr>
        <p:spPr>
          <a:xfrm>
            <a:off x="707745" y="30305195"/>
            <a:ext cx="28859721" cy="4955052"/>
          </a:xfrm>
          <a:prstGeom prst="roundRect">
            <a:avLst/>
          </a:prstGeom>
          <a:noFill/>
          <a:ln>
            <a:solidFill>
              <a:srgbClr val="EAF4F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4000" b="1" dirty="0">
                <a:solidFill>
                  <a:schemeClr val="accent5">
                    <a:lumMod val="50000"/>
                  </a:schemeClr>
                </a:solidFill>
              </a:rPr>
              <a:t>APLICABILIDAD E IMPACTO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AA0B8BA6-E112-7D46-105D-F396B4EBB3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3043" y="40797519"/>
            <a:ext cx="5165802" cy="1706367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AD7934CF-591E-1C9C-A83E-1912E781F5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30998" y="40936548"/>
            <a:ext cx="4265918" cy="170636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86DC045-257E-FAE9-2C1A-876078EA751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898" y="40646319"/>
            <a:ext cx="2872098" cy="18381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43</Words>
  <Application>Microsoft Office PowerPoint</Application>
  <PresentationFormat>Personalizado</PresentationFormat>
  <Paragraphs>13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Montserrat</vt:lpstr>
      <vt:lpstr>Open Sans</vt:lpstr>
      <vt:lpstr>Office Theme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Alina Rigabert Sánchez-Junco</dc:creator>
  <cp:keywords/>
  <dc:description>generated using python-pptx</dc:description>
  <cp:lastModifiedBy>Metodología Análisis Datos</cp:lastModifiedBy>
  <cp:revision>8</cp:revision>
  <dcterms:created xsi:type="dcterms:W3CDTF">2013-01-27T09:14:16Z</dcterms:created>
  <dcterms:modified xsi:type="dcterms:W3CDTF">2026-09-16T10:55:47Z</dcterms:modified>
  <cp:category/>
</cp:coreProperties>
</file>